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44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516470" y="594360"/>
            <a:ext cx="8170331" cy="1962150"/>
          </a:xfrm>
          <a:noFill/>
          <a:ln w="38100">
            <a:solidFill>
              <a:schemeClr val="bg1"/>
            </a:solidFill>
          </a:ln>
        </p:spPr>
        <p:txBody>
          <a:bodyPr lIns="72000" tIns="72000" rIns="72000" bIns="72000" anchor="t" anchorCtr="0">
            <a:normAutofit/>
          </a:bodyPr>
          <a:lstStyle>
            <a:lvl1pPr algn="l">
              <a:defRPr sz="4000" cap="none" spc="0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4332" y="2084071"/>
            <a:ext cx="8162469" cy="3501154"/>
          </a:xfrm>
        </p:spPr>
        <p:txBody>
          <a:bodyPr numCol="2" spcCol="108000">
            <a:normAutofit/>
          </a:bodyPr>
          <a:lstStyle>
            <a:lvl1pPr marL="2286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2pPr>
            <a:lvl3pPr marL="6858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3pPr>
            <a:lvl4pPr marL="9144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4pPr>
            <a:lvl5pPr marL="11430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442068" y="6234888"/>
            <a:ext cx="1519374" cy="323968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fld id="{38386F08-408F-4BD2-A5F9-1FF72E18D3C3}" type="datetimeFigureOut">
              <a:rPr lang="en-US" noProof="0" smtClean="0"/>
              <a:pPr/>
              <a:t>8/29/2020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171700" y="6238816"/>
            <a:ext cx="3171826" cy="320040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687121" y="5804577"/>
            <a:ext cx="274320" cy="365760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fld id="{42F0A33C-B6D6-454E-A4EA-5198AC78DEE3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C5B8FA8-6A22-40E7-B3E9-A963C93B51FA}"/>
              </a:ext>
            </a:extLst>
          </p:cNvPr>
          <p:cNvSpPr/>
          <p:nvPr userDrawn="1"/>
        </p:nvSpPr>
        <p:spPr>
          <a:xfrm>
            <a:off x="-11430" y="2"/>
            <a:ext cx="274320" cy="687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858204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, and Three Images"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B634A45-4F6E-4E7E-A6D7-E30CC149DF79}"/>
              </a:ext>
            </a:extLst>
          </p:cNvPr>
          <p:cNvSpPr/>
          <p:nvPr userDrawn="1"/>
        </p:nvSpPr>
        <p:spPr>
          <a:xfrm>
            <a:off x="0" y="2423160"/>
            <a:ext cx="9144000" cy="443912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="" xmlns:a16="http://schemas.microsoft.com/office/drawing/2014/main" id="{3A725127-1EDA-41FB-9345-CD609971402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09" y="2952166"/>
            <a:ext cx="2160000" cy="2880000"/>
          </a:xfrm>
          <a:ln w="38100">
            <a:solidFill>
              <a:srgbClr val="FFFFFF"/>
            </a:solidFill>
          </a:ln>
        </p:spPr>
        <p:txBody>
          <a:bodyPr/>
          <a:lstStyle/>
          <a:p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15" name="Picture Placeholder 6">
            <a:extLst>
              <a:ext uri="{FF2B5EF4-FFF2-40B4-BE49-F238E27FC236}">
                <a16:creationId xmlns="" xmlns:a16="http://schemas.microsoft.com/office/drawing/2014/main" id="{45910403-693E-46B1-890E-692928E72B7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66391" y="2952166"/>
            <a:ext cx="2160000" cy="2880000"/>
          </a:xfrm>
          <a:ln w="38100">
            <a:solidFill>
              <a:srgbClr val="FFFFFF"/>
            </a:solidFill>
          </a:ln>
        </p:spPr>
        <p:txBody>
          <a:bodyPr/>
          <a:lstStyle/>
          <a:p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8981" y="6238816"/>
            <a:ext cx="2065310" cy="323968"/>
          </a:xfrm>
        </p:spPr>
        <p:txBody>
          <a:bodyPr/>
          <a:lstStyle/>
          <a:p>
            <a:fld id="{38386F08-408F-4BD2-A5F9-1FF72E18D3C3}" type="datetimeFigureOut">
              <a:rPr lang="en-US" noProof="0" smtClean="0"/>
              <a:pPr/>
              <a:t>8/29/2020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5790" y="6238816"/>
            <a:ext cx="4425892" cy="320040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92102" y="6217920"/>
            <a:ext cx="274320" cy="365760"/>
          </a:xfrm>
        </p:spPr>
        <p:txBody>
          <a:bodyPr/>
          <a:lstStyle/>
          <a:p>
            <a:fld id="{42F0A33C-B6D6-454E-A4EA-5198AC78DEE3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44A571C-BD72-4598-B89C-F24CC99E00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605811" y="289562"/>
            <a:ext cx="7923263" cy="1127761"/>
          </a:xfrm>
          <a:noFill/>
          <a:ln>
            <a:noFill/>
          </a:ln>
        </p:spPr>
        <p:txBody>
          <a:bodyPr anchor="b" anchorCtr="1"/>
          <a:lstStyle>
            <a:lvl1pPr>
              <a:defRPr cap="none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="" xmlns:a16="http://schemas.microsoft.com/office/drawing/2014/main" id="{6759A834-A403-4050-9F3D-ABDDC9182E9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92000" y="2952166"/>
            <a:ext cx="2160000" cy="2880000"/>
          </a:xfrm>
          <a:ln w="38100">
            <a:solidFill>
              <a:srgbClr val="FFFFFF"/>
            </a:solidFill>
          </a:ln>
        </p:spPr>
        <p:txBody>
          <a:bodyPr/>
          <a:lstStyle/>
          <a:p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="" xmlns:a16="http://schemas.microsoft.com/office/drawing/2014/main" id="{B0AC4720-7B75-40C4-BE31-CB8EBA0AAF8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5792" y="1493521"/>
            <a:ext cx="7920989" cy="1127762"/>
          </a:xfrm>
          <a:noFill/>
        </p:spPr>
        <p:txBody>
          <a:bodyPr anchor="t" anchorCtr="1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228600" indent="0" algn="ctr">
              <a:buNone/>
              <a:defRPr sz="2000"/>
            </a:lvl2pPr>
            <a:lvl3pPr marL="457200" indent="0" algn="ctr">
              <a:buNone/>
              <a:defRPr sz="2000"/>
            </a:lvl3pPr>
            <a:lvl4pPr marL="685800" indent="0" algn="ctr">
              <a:buNone/>
              <a:defRPr sz="2000"/>
            </a:lvl4pPr>
            <a:lvl5pPr marL="914400" indent="0" algn="ctr">
              <a:buNone/>
              <a:defRPr sz="20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62995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A5BA5-736D-47E2-A68D-207706DE2E07}" type="datetimeFigureOut">
              <a:rPr lang="ar-EG" smtClean="0"/>
              <a:t>11/01/1442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BE16E-D80E-4406-A5D6-9B415637C8E1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B2D4C32-3413-4C48-BAAC-8902D2C39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604" y="3196132"/>
            <a:ext cx="4303987" cy="3661868"/>
          </a:xfrm>
        </p:spPr>
        <p:txBody>
          <a:bodyPr spcCol="3600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US" sz="4000" dirty="0" smtClean="0"/>
              <a:t> </a:t>
            </a:r>
            <a:endParaRPr lang="en-US" sz="4000" dirty="0"/>
          </a:p>
          <a:p>
            <a:pPr rtl="0">
              <a:buNone/>
            </a:pPr>
            <a:endParaRPr lang="en-US" sz="1800" dirty="0" smtClean="0"/>
          </a:p>
          <a:p>
            <a:pPr lvl="1" rtl="0">
              <a:spcBef>
                <a:spcPts val="0"/>
              </a:spcBef>
              <a:buNone/>
            </a:pPr>
            <a:endParaRPr lang="en-US" sz="4000" dirty="0"/>
          </a:p>
          <a:p>
            <a:pPr>
              <a:buNone/>
            </a:pPr>
            <a:endParaRPr lang="en-US" sz="4000" dirty="0"/>
          </a:p>
          <a:p>
            <a:pPr>
              <a:buNone/>
            </a:pPr>
            <a:endParaRPr lang="en-US" sz="4000" dirty="0"/>
          </a:p>
        </p:txBody>
      </p:sp>
      <p:grpSp>
        <p:nvGrpSpPr>
          <p:cNvPr id="2" name="Group 18">
            <a:extLst>
              <a:ext uri="{FF2B5EF4-FFF2-40B4-BE49-F238E27FC236}">
                <a16:creationId xmlns="" xmlns:a16="http://schemas.microsoft.com/office/drawing/2014/main" id="{D6D84601-5D04-4246-95A5-C178A6C74B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24332" y="768242"/>
            <a:ext cx="8171780" cy="5423118"/>
            <a:chOff x="699108" y="935360"/>
            <a:chExt cx="10746132" cy="5256000"/>
          </a:xfrm>
        </p:grpSpPr>
        <p:cxnSp>
          <p:nvCxnSpPr>
            <p:cNvPr id="17" name="Straight Connector 16">
              <a:extLst>
                <a:ext uri="{FF2B5EF4-FFF2-40B4-BE49-F238E27FC236}">
                  <a16:creationId xmlns="" xmlns:a16="http://schemas.microsoft.com/office/drawing/2014/main" id="{DDAC6016-1C3C-4BBF-88B5-BD903710BDAE}"/>
                </a:ext>
              </a:extLst>
            </p:cNvPr>
            <p:cNvCxnSpPr/>
            <p:nvPr/>
          </p:nvCxnSpPr>
          <p:spPr>
            <a:xfrm>
              <a:off x="4267200" y="947420"/>
              <a:ext cx="717804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B9FDF5A3-9005-483A-B72F-BD42C53B1E22}"/>
                </a:ext>
              </a:extLst>
            </p:cNvPr>
            <p:cNvCxnSpPr/>
            <p:nvPr/>
          </p:nvCxnSpPr>
          <p:spPr>
            <a:xfrm>
              <a:off x="699108" y="6172200"/>
              <a:ext cx="107280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3AE3BCE0-4649-475A-A49B-916C5A65185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799888" y="3563360"/>
              <a:ext cx="52560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9" name="مستطيل 8"/>
          <p:cNvSpPr/>
          <p:nvPr/>
        </p:nvSpPr>
        <p:spPr>
          <a:xfrm>
            <a:off x="307427" y="359245"/>
            <a:ext cx="3478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 w="0"/>
                <a:solidFill>
                  <a:srgbClr val="099BDD"/>
                </a:solidFill>
                <a:latin typeface="Franklin Gothic Medium" panose="020B0603020102020204" pitchFamily="34" charset="0"/>
                <a:cs typeface="Segoe UI" panose="020B0502040204020203" pitchFamily="34" charset="0"/>
              </a:rPr>
              <a:t>Under Supervision of 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2" y="993228"/>
            <a:ext cx="9143999" cy="5970865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Prof. Dr. </a:t>
            </a:r>
            <a:r>
              <a:rPr lang="en-US" sz="2800" b="1" dirty="0" err="1" smtClean="0">
                <a:solidFill>
                  <a:schemeClr val="tx1"/>
                </a:solidFill>
              </a:rPr>
              <a:t>Refaat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Mahmoud</a:t>
            </a:r>
            <a:r>
              <a:rPr lang="en-US" sz="2800" b="1" dirty="0" smtClean="0">
                <a:solidFill>
                  <a:schemeClr val="tx1"/>
                </a:solidFill>
              </a:rPr>
              <a:t> Mohammed </a:t>
            </a:r>
            <a:r>
              <a:rPr lang="en-US" sz="2800" b="1" dirty="0" err="1" smtClean="0">
                <a:solidFill>
                  <a:schemeClr val="tx1"/>
                </a:solidFill>
              </a:rPr>
              <a:t>Farghaly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endParaRPr lang="en-US" sz="24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Professor of Meat Hygiene&amp; Control</a:t>
            </a:r>
            <a:endParaRPr lang="ar-EG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Faculty of Veterinary Medicine</a:t>
            </a:r>
            <a:endParaRPr lang="ar-EG" sz="2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tx1"/>
                </a:solidFill>
              </a:rPr>
              <a:t>Sohag</a:t>
            </a:r>
            <a:r>
              <a:rPr lang="en-US" sz="2000" b="1" dirty="0" smtClean="0">
                <a:solidFill>
                  <a:schemeClr val="tx1"/>
                </a:solidFill>
              </a:rPr>
              <a:t> University</a:t>
            </a: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cs typeface="Tahoma"/>
            </a:endParaRPr>
          </a:p>
          <a:p>
            <a:pPr algn="ctr">
              <a:lnSpc>
                <a:spcPct val="150000"/>
              </a:lnSpc>
            </a:pPr>
            <a:endParaRPr lang="ar-EG" sz="2000" dirty="0">
              <a:solidFill>
                <a:schemeClr val="tx1"/>
              </a:solidFill>
              <a:cs typeface="Tahoma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" y="3513223"/>
            <a:ext cx="442222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b="1" dirty="0" smtClean="0"/>
              <a:t>Dr. Nahed Mahmoud Abdelaziz</a:t>
            </a:r>
          </a:p>
          <a:p>
            <a:pPr algn="ctr"/>
            <a:endParaRPr lang="en-US" sz="3200" b="1" dirty="0" smtClean="0"/>
          </a:p>
          <a:p>
            <a:pPr algn="ctr"/>
            <a:r>
              <a:rPr lang="en-US" sz="2400" b="1" dirty="0" smtClean="0"/>
              <a:t>Assistant professor of Meat Hygiene &amp; Control</a:t>
            </a:r>
            <a:endParaRPr lang="ar-EG" sz="2400" b="1" dirty="0" smtClean="0"/>
          </a:p>
          <a:p>
            <a:pPr algn="ctr"/>
            <a:r>
              <a:rPr lang="en-US" sz="2400" b="1" dirty="0" smtClean="0"/>
              <a:t>Faculty of Veterinary Medicine</a:t>
            </a:r>
            <a:endParaRPr lang="ar-EG" sz="2400" b="1" dirty="0" smtClean="0"/>
          </a:p>
          <a:p>
            <a:pPr algn="ctr"/>
            <a:r>
              <a:rPr lang="en-US" sz="2400" b="1" dirty="0" err="1" smtClean="0"/>
              <a:t>Sohag</a:t>
            </a:r>
            <a:r>
              <a:rPr lang="en-US" sz="2400" b="1" dirty="0" smtClean="0"/>
              <a:t> University</a:t>
            </a:r>
            <a:endParaRPr lang="ar-EG" sz="2400" dirty="0"/>
          </a:p>
        </p:txBody>
      </p:sp>
      <p:sp>
        <p:nvSpPr>
          <p:cNvPr id="12" name="مستطيل 11"/>
          <p:cNvSpPr/>
          <p:nvPr/>
        </p:nvSpPr>
        <p:spPr>
          <a:xfrm>
            <a:off x="4643438" y="3643314"/>
            <a:ext cx="450056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Prof. Dr. Hassan Mohammad  Gad el-</a:t>
            </a:r>
            <a:r>
              <a:rPr lang="en-US" sz="2800" b="1" dirty="0" err="1" smtClean="0">
                <a:solidFill>
                  <a:schemeClr val="tx1"/>
                </a:solidFill>
              </a:rPr>
              <a:t>rab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en-US" sz="2000" dirty="0" smtClean="0"/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Professor Food Hygiene</a:t>
            </a:r>
            <a:endParaRPr lang="ar-EG" sz="2400" b="1" dirty="0" smtClean="0"/>
          </a:p>
          <a:p>
            <a:pPr algn="ctr"/>
            <a:r>
              <a:rPr lang="en-US" sz="2400" b="1" dirty="0" smtClean="0"/>
              <a:t>Animal Health Research Institute</a:t>
            </a:r>
            <a:r>
              <a:rPr lang="en-US" sz="2400" b="1" dirty="0" smtClean="0"/>
              <a:t>,</a:t>
            </a:r>
          </a:p>
          <a:p>
            <a:pPr algn="ctr"/>
            <a:r>
              <a:rPr lang="en-US" sz="2400" b="1" dirty="0" err="1" smtClean="0"/>
              <a:t>Sohag</a:t>
            </a:r>
            <a:r>
              <a:rPr lang="en-US" sz="2400" b="1" dirty="0" smtClean="0"/>
              <a:t> </a:t>
            </a:r>
            <a:r>
              <a:rPr lang="en-US" sz="2400" b="1" dirty="0" smtClean="0"/>
              <a:t>Branch</a:t>
            </a:r>
            <a:endParaRPr lang="ar-EG" b="1" dirty="0">
              <a:cs typeface="Tahom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553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صورة 1"/>
          <p:cNvSpPr>
            <a:spLocks noGrp="1"/>
          </p:cNvSpPr>
          <p:nvPr>
            <p:ph type="pic" sz="quarter" idx="18"/>
          </p:nvPr>
        </p:nvSpPr>
        <p:spPr/>
      </p:sp>
      <p:pic>
        <p:nvPicPr>
          <p:cNvPr id="8" name="عنصر نائب للصورة 7" descr="FB_IMG_1584026785298.jpg"/>
          <p:cNvPicPr>
            <a:picLocks noGrp="1" noChangeAspect="1"/>
          </p:cNvPicPr>
          <p:nvPr>
            <p:ph type="pic" sz="quarter" idx="20"/>
          </p:nvPr>
        </p:nvPicPr>
        <p:blipFill>
          <a:blip r:embed="rId2"/>
          <a:srcRect l="72" r="72"/>
          <a:stretch>
            <a:fillRect/>
          </a:stretch>
        </p:blipFill>
        <p:spPr/>
      </p:pic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supervision</a:t>
            </a:r>
            <a:endParaRPr lang="ar-EG" sz="5400" b="1" dirty="0">
              <a:solidFill>
                <a:srgbClr val="00B0F0"/>
              </a:solidFill>
            </a:endParaRPr>
          </a:p>
        </p:txBody>
      </p:sp>
      <p:pic>
        <p:nvPicPr>
          <p:cNvPr id="7" name="عنصر نائب للصورة 6" descr="FB_IMG_1584026591023.jpg"/>
          <p:cNvPicPr>
            <a:picLocks noGrp="1" noChangeAspect="1"/>
          </p:cNvPicPr>
          <p:nvPr>
            <p:ph type="pic" sz="quarter" idx="19"/>
          </p:nvPr>
        </p:nvPicPr>
        <p:blipFill>
          <a:blip r:embed="rId3"/>
          <a:srcRect l="4375" r="4375"/>
          <a:stretch>
            <a:fillRect/>
          </a:stretch>
        </p:blipFill>
        <p:spPr>
          <a:xfrm>
            <a:off x="3492000" y="2952166"/>
            <a:ext cx="2174874" cy="2880000"/>
          </a:xfr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3611" y="2950497"/>
            <a:ext cx="2183732" cy="2896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</Words>
  <Application>Microsoft Office PowerPoint</Application>
  <PresentationFormat>عرض على الشاشة (3:4)‏</PresentationFormat>
  <Paragraphs>26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supervision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Gama</dc:creator>
  <cp:lastModifiedBy>Gama</cp:lastModifiedBy>
  <cp:revision>3</cp:revision>
  <dcterms:created xsi:type="dcterms:W3CDTF">2020-08-29T20:06:48Z</dcterms:created>
  <dcterms:modified xsi:type="dcterms:W3CDTF">2020-08-29T20:21:18Z</dcterms:modified>
</cp:coreProperties>
</file>